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0BBB-EB63-4DC7-8B91-71FBC0D611F1}" type="datetimeFigureOut">
              <a:rPr lang="ko-KR" altLang="en-US" smtClean="0"/>
              <a:t>2022-08-06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567-98CA-4F7E-AB7F-831BB7D2A2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717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0BBB-EB63-4DC7-8B91-71FBC0D611F1}" type="datetimeFigureOut">
              <a:rPr lang="ko-KR" altLang="en-US" smtClean="0"/>
              <a:t>2022-08-06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567-98CA-4F7E-AB7F-831BB7D2A2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47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0BBB-EB63-4DC7-8B91-71FBC0D611F1}" type="datetimeFigureOut">
              <a:rPr lang="ko-KR" altLang="en-US" smtClean="0"/>
              <a:t>2022-08-06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567-98CA-4F7E-AB7F-831BB7D2A2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01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0BBB-EB63-4DC7-8B91-71FBC0D611F1}" type="datetimeFigureOut">
              <a:rPr lang="ko-KR" altLang="en-US" smtClean="0"/>
              <a:t>2022-08-06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567-98CA-4F7E-AB7F-831BB7D2A2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96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0BBB-EB63-4DC7-8B91-71FBC0D611F1}" type="datetimeFigureOut">
              <a:rPr lang="ko-KR" altLang="en-US" smtClean="0"/>
              <a:t>2022-08-06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567-98CA-4F7E-AB7F-831BB7D2A2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78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0BBB-EB63-4DC7-8B91-71FBC0D611F1}" type="datetimeFigureOut">
              <a:rPr lang="ko-KR" altLang="en-US" smtClean="0"/>
              <a:t>2022-08-06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567-98CA-4F7E-AB7F-831BB7D2A2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98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0BBB-EB63-4DC7-8B91-71FBC0D611F1}" type="datetimeFigureOut">
              <a:rPr lang="ko-KR" altLang="en-US" smtClean="0"/>
              <a:t>2022-08-06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567-98CA-4F7E-AB7F-831BB7D2A2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86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0BBB-EB63-4DC7-8B91-71FBC0D611F1}" type="datetimeFigureOut">
              <a:rPr lang="ko-KR" altLang="en-US" smtClean="0"/>
              <a:t>2022-08-06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567-98CA-4F7E-AB7F-831BB7D2A2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05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0BBB-EB63-4DC7-8B91-71FBC0D611F1}" type="datetimeFigureOut">
              <a:rPr lang="ko-KR" altLang="en-US" smtClean="0"/>
              <a:t>2022-08-06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567-98CA-4F7E-AB7F-831BB7D2A2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63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0BBB-EB63-4DC7-8B91-71FBC0D611F1}" type="datetimeFigureOut">
              <a:rPr lang="ko-KR" altLang="en-US" smtClean="0"/>
              <a:t>2022-08-06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567-98CA-4F7E-AB7F-831BB7D2A2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4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0BBB-EB63-4DC7-8B91-71FBC0D611F1}" type="datetimeFigureOut">
              <a:rPr lang="ko-KR" altLang="en-US" smtClean="0"/>
              <a:t>2022-08-06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567-98CA-4F7E-AB7F-831BB7D2A2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9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00BBB-EB63-4DC7-8B91-71FBC0D611F1}" type="datetimeFigureOut">
              <a:rPr lang="ko-KR" altLang="en-US" smtClean="0"/>
              <a:t>2022-08-06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AC567-98CA-4F7E-AB7F-831BB7D2A2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30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7DE5F9D-4B47-2B07-60F7-E307BD1AF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858000" cy="914399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07B099-F325-8E40-C6CE-95FABEA12A1F}"/>
              </a:ext>
            </a:extLst>
          </p:cNvPr>
          <p:cNvSpPr txBox="1"/>
          <p:nvPr/>
        </p:nvSpPr>
        <p:spPr>
          <a:xfrm>
            <a:off x="1318845" y="2445215"/>
            <a:ext cx="5087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OTF Bold" panose="02020803020101020101" pitchFamily="18" charset="-127"/>
                <a:ea typeface="경기천년제목OTF Bold" panose="02020803020101020101" pitchFamily="18" charset="-127"/>
              </a:rPr>
              <a:t>장난감 도서관</a:t>
            </a:r>
            <a:endParaRPr lang="en-US" altLang="ko-KR" sz="5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OTF Bold" panose="02020803020101020101" pitchFamily="18" charset="-127"/>
              <a:ea typeface="경기천년제목OTF Bold" panose="02020803020101020101" pitchFamily="18" charset="-127"/>
            </a:endParaRPr>
          </a:p>
          <a:p>
            <a:pPr algn="ctr"/>
            <a:r>
              <a:rPr lang="ko-KR" altLang="en-US" sz="5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OTF Bold" panose="02020803020101020101" pitchFamily="18" charset="-127"/>
                <a:ea typeface="경기천년제목OTF Bold" panose="02020803020101020101" pitchFamily="18" charset="-127"/>
              </a:rPr>
              <a:t>회원모집 마감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14852-6B49-C7F5-E02B-33A2A0245A9D}"/>
              </a:ext>
            </a:extLst>
          </p:cNvPr>
          <p:cNvSpPr txBox="1"/>
          <p:nvPr/>
        </p:nvSpPr>
        <p:spPr>
          <a:xfrm>
            <a:off x="1137138" y="4280384"/>
            <a:ext cx="5451231" cy="234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err="1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부천아이파크</a:t>
            </a:r>
            <a:r>
              <a:rPr lang="ko-KR" altLang="en-US" sz="2000" dirty="0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altLang="en-US" sz="2000" dirty="0" err="1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아이러브맘카페</a:t>
            </a:r>
            <a:r>
              <a:rPr lang="en-US" altLang="ko-KR" sz="2000" dirty="0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장난감도서관 회원모집이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선착순 마감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(400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명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)</a:t>
            </a:r>
            <a:r>
              <a:rPr lang="ko-KR" altLang="en-US" sz="2000" dirty="0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endParaRPr lang="en-US" altLang="ko-KR" sz="2000" dirty="0">
              <a:latin typeface="경기천년제목OTF Light" panose="02020403020101020101" pitchFamily="18" charset="-127"/>
              <a:ea typeface="경기천년제목OTF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되었음을 알려드립니다</a:t>
            </a:r>
            <a:r>
              <a:rPr lang="en-US" altLang="ko-KR" sz="2000" dirty="0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이용과 관심에 감사드리며</a:t>
            </a:r>
            <a:r>
              <a:rPr lang="en-US" altLang="ko-KR" sz="2000" dirty="0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, </a:t>
            </a:r>
            <a:r>
              <a:rPr lang="ko-KR" altLang="en-US" sz="2000" dirty="0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위 내용을 참고하셔서 이용에 불편이 </a:t>
            </a:r>
            <a:r>
              <a:rPr lang="ko-KR" altLang="en-US" sz="2000" dirty="0" err="1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없으시길</a:t>
            </a:r>
            <a:r>
              <a:rPr lang="ko-KR" altLang="en-US" sz="2000" dirty="0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바랍니다</a:t>
            </a:r>
            <a:r>
              <a:rPr lang="en-US" altLang="ko-KR" sz="2000" dirty="0">
                <a:latin typeface="+mj-ea"/>
                <a:ea typeface="+mj-ea"/>
              </a:rPr>
              <a:t>.         </a:t>
            </a:r>
            <a:endParaRPr lang="ko-KR" altLang="en-US" sz="2000" dirty="0">
              <a:latin typeface="+mj-ea"/>
              <a:ea typeface="+mj-ea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6D917B2-9C20-B7E7-E0EE-A4601E8CB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080" y="7379039"/>
            <a:ext cx="1900522" cy="5060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7459B3-97EA-C2F0-6B6F-11F00CD405F4}"/>
              </a:ext>
            </a:extLst>
          </p:cNvPr>
          <p:cNvSpPr txBox="1"/>
          <p:nvPr/>
        </p:nvSpPr>
        <p:spPr>
          <a:xfrm>
            <a:off x="2075790" y="2063491"/>
            <a:ext cx="3573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latin typeface="경기천년제목OTF Bold" panose="02020803020101020101" pitchFamily="18" charset="-127"/>
                <a:ea typeface="경기천년제목OTF Bold" panose="02020803020101020101" pitchFamily="18" charset="-127"/>
              </a:rPr>
              <a:t>부천아이파크</a:t>
            </a:r>
            <a:r>
              <a:rPr lang="ko-KR" altLang="en-US" sz="2400" dirty="0">
                <a:latin typeface="경기천년제목OTF Bold" panose="02020803020101020101" pitchFamily="18" charset="-127"/>
                <a:ea typeface="경기천년제목OTF Bold" panose="02020803020101020101" pitchFamily="18" charset="-127"/>
              </a:rPr>
              <a:t> </a:t>
            </a:r>
            <a:r>
              <a:rPr lang="ko-KR" altLang="en-US" sz="2400" dirty="0" err="1">
                <a:latin typeface="경기천년제목OTF Bold" panose="02020803020101020101" pitchFamily="18" charset="-127"/>
                <a:ea typeface="경기천년제목OTF Bold" panose="02020803020101020101" pitchFamily="18" charset="-127"/>
              </a:rPr>
              <a:t>아이♥맘카페</a:t>
            </a:r>
            <a:endParaRPr lang="ko-KR" altLang="en-US" sz="2400" dirty="0">
              <a:latin typeface="경기천년제목OTF Bold" panose="02020803020101020101" pitchFamily="18" charset="-127"/>
              <a:ea typeface="경기천년제목OTF Bold" panose="020208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1B732-A082-3EAA-678E-C3CECDBBC5F5}"/>
              </a:ext>
            </a:extLst>
          </p:cNvPr>
          <p:cNvSpPr txBox="1"/>
          <p:nvPr/>
        </p:nvSpPr>
        <p:spPr>
          <a:xfrm>
            <a:off x="3575538" y="6706934"/>
            <a:ext cx="290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(</a:t>
            </a:r>
            <a:r>
              <a:rPr lang="ko-KR" altLang="en-US" dirty="0" err="1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고강본동</a:t>
            </a:r>
            <a:r>
              <a:rPr lang="en-US" altLang="ko-KR" dirty="0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, </a:t>
            </a:r>
            <a:r>
              <a:rPr lang="ko-KR" altLang="en-US" dirty="0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심곡본동 이용가능</a:t>
            </a:r>
            <a:r>
              <a:rPr lang="en-US" altLang="ko-KR" dirty="0"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)</a:t>
            </a:r>
            <a:endParaRPr lang="ko-KR" altLang="en-US" dirty="0">
              <a:latin typeface="경기천년제목OTF Light" panose="02020403020101020101" pitchFamily="18" charset="-127"/>
              <a:ea typeface="경기천년제목OTF Light" panose="020204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2492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39</Words>
  <Application>Microsoft Office PowerPoint</Application>
  <PresentationFormat>화면 슬라이드 쇼(4:3)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경기천년제목OTF Bold</vt:lpstr>
      <vt:lpstr>경기천년제목OTF Light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약대아이맘</dc:creator>
  <cp:lastModifiedBy>약대아이맘</cp:lastModifiedBy>
  <cp:revision>6</cp:revision>
  <dcterms:created xsi:type="dcterms:W3CDTF">2022-07-12T08:20:55Z</dcterms:created>
  <dcterms:modified xsi:type="dcterms:W3CDTF">2022-08-06T06:41:48Z</dcterms:modified>
</cp:coreProperties>
</file>